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68a955c73446b3" /><Relationship Type="http://schemas.openxmlformats.org/officeDocument/2006/relationships/extended-properties" Target="/docProps/app.xml" Id="R6f6bc1a1411b414b" /><Relationship Type="http://schemas.openxmlformats.org/officeDocument/2006/relationships/officeDocument" Target="/ppt/presentation.xml" Id="R85533c63f159409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8bbf4ce1a24bf9"/>
  </p:sldMasterIdLst>
  <p:notesMasterIdLst>
    <p:notesMasterId xmlns:r="http://schemas.openxmlformats.org/officeDocument/2006/relationships" r:id="Rccad2d19564f4542"/>
  </p:notesMasterIdLst>
  <p:sldIdLst>
    <p:sldId xmlns:r="http://schemas.openxmlformats.org/officeDocument/2006/relationships" id="256" r:id="R0f86c0c90baa47e9"/>
    <p:sldId xmlns:r="http://schemas.openxmlformats.org/officeDocument/2006/relationships" id="257" r:id="Rafff076c22dc41a9"/>
    <p:sldId xmlns:r="http://schemas.openxmlformats.org/officeDocument/2006/relationships" id="258" r:id="R252e0bf7029f44d7"/>
    <p:sldId xmlns:r="http://schemas.openxmlformats.org/officeDocument/2006/relationships" id="259" r:id="R59ceb8cce98647a2"/>
    <p:sldId xmlns:r="http://schemas.openxmlformats.org/officeDocument/2006/relationships" id="260" r:id="Rc00f03d6f9c54885"/>
    <p:sldId xmlns:r="http://schemas.openxmlformats.org/officeDocument/2006/relationships" id="261" r:id="R968652ff933e462f"/>
    <p:sldId xmlns:r="http://schemas.openxmlformats.org/officeDocument/2006/relationships" id="262" r:id="R0b5ac0e9b9ad4e67"/>
    <p:sldId xmlns:r="http://schemas.openxmlformats.org/officeDocument/2006/relationships" id="263" r:id="R7d22341fabab4bc4"/>
    <p:sldId xmlns:r="http://schemas.openxmlformats.org/officeDocument/2006/relationships" id="264" r:id="R450c94b0db5c4ac8"/>
    <p:sldId xmlns:r="http://schemas.openxmlformats.org/officeDocument/2006/relationships" id="265" r:id="R403520d0dfa6449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888bb5811340ff" /><Relationship Type="http://schemas.openxmlformats.org/officeDocument/2006/relationships/slideMaster" Target="/ppt/slideMasters/slideMaster1.xml" Id="Ra38bbf4ce1a24bf9" /><Relationship Type="http://schemas.openxmlformats.org/officeDocument/2006/relationships/notesMaster" Target="/ppt/notesMasters/notesMaster1.xml" Id="Rccad2d19564f4542" /><Relationship Type="http://schemas.openxmlformats.org/officeDocument/2006/relationships/presProps" Target="/ppt/presProps.xml" Id="Rc0718c82aa9141ea" /><Relationship Type="http://schemas.openxmlformats.org/officeDocument/2006/relationships/tableStyles" Target="/ppt/tableStyles.xml" Id="R9d44de3c5fae4c0d" /><Relationship Type="http://schemas.openxmlformats.org/officeDocument/2006/relationships/slide" Target="/ppt/slides/slide1.xml" Id="R0f86c0c90baa47e9" /><Relationship Type="http://schemas.openxmlformats.org/officeDocument/2006/relationships/slide" Target="/ppt/slides/slide2.xml" Id="Rafff076c22dc41a9" /><Relationship Type="http://schemas.openxmlformats.org/officeDocument/2006/relationships/slide" Target="/ppt/slides/slide3.xml" Id="R252e0bf7029f44d7" /><Relationship Type="http://schemas.openxmlformats.org/officeDocument/2006/relationships/slide" Target="/ppt/slides/slide4.xml" Id="R59ceb8cce98647a2" /><Relationship Type="http://schemas.openxmlformats.org/officeDocument/2006/relationships/slide" Target="/ppt/slides/slide5.xml" Id="Rc00f03d6f9c54885" /><Relationship Type="http://schemas.openxmlformats.org/officeDocument/2006/relationships/slide" Target="/ppt/slides/slide6.xml" Id="R968652ff933e462f" /><Relationship Type="http://schemas.openxmlformats.org/officeDocument/2006/relationships/slide" Target="/ppt/slides/slide7.xml" Id="R0b5ac0e9b9ad4e67" /><Relationship Type="http://schemas.openxmlformats.org/officeDocument/2006/relationships/slide" Target="/ppt/slides/slide8.xml" Id="R7d22341fabab4bc4" /><Relationship Type="http://schemas.openxmlformats.org/officeDocument/2006/relationships/slide" Target="/ppt/slides/slide9.xml" Id="R450c94b0db5c4ac8" /><Relationship Type="http://schemas.openxmlformats.org/officeDocument/2006/relationships/slide" Target="/ppt/slides/slide10.xml" Id="R403520d0dfa6449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6726ec1348647a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9298ce82634114" /><Relationship Type="http://schemas.openxmlformats.org/officeDocument/2006/relationships/notesMaster" Target="/ppt/notesMasters/notesMaster1.xml" Id="R6016769c3b594f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db4e7fea80405e" /><Relationship Type="http://schemas.openxmlformats.org/officeDocument/2006/relationships/notesMaster" Target="/ppt/notesMasters/notesMaster1.xml" Id="Rbdbaaba97d784a2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54b870cc01646a9" /><Relationship Type="http://schemas.openxmlformats.org/officeDocument/2006/relationships/notesMaster" Target="/ppt/notesMasters/notesMaster1.xml" Id="Rf351c575068842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b68f9c69da8446f" /><Relationship Type="http://schemas.openxmlformats.org/officeDocument/2006/relationships/notesMaster" Target="/ppt/notesMasters/notesMaster1.xml" Id="R48d594d8ea694ee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4aacd541eda4ff2" /><Relationship Type="http://schemas.openxmlformats.org/officeDocument/2006/relationships/notesMaster" Target="/ppt/notesMasters/notesMaster1.xml" Id="R42440abe6fa5445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fbb14c9d48a4dc2" /><Relationship Type="http://schemas.openxmlformats.org/officeDocument/2006/relationships/notesMaster" Target="/ppt/notesMasters/notesMaster1.xml" Id="Rff4426453bdf48c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636b9c496b4fff" /><Relationship Type="http://schemas.openxmlformats.org/officeDocument/2006/relationships/notesMaster" Target="/ppt/notesMasters/notesMaster1.xml" Id="R53636831a58240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5a526f17af4d1b" /><Relationship Type="http://schemas.openxmlformats.org/officeDocument/2006/relationships/notesMaster" Target="/ppt/notesMasters/notesMaster1.xml" Id="R051790db48f546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998eb7578de4bc2" /><Relationship Type="http://schemas.openxmlformats.org/officeDocument/2006/relationships/notesMaster" Target="/ppt/notesMasters/notesMaster1.xml" Id="Rfc217a73bc2e410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2124c492a2e47fb" /><Relationship Type="http://schemas.openxmlformats.org/officeDocument/2006/relationships/notesMaster" Target="/ppt/notesMasters/notesMaster1.xml" Id="Rf1030cef13674c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пользовательская презентация 3pl-russia (3).pdf. Визуальная система соответствует новому дизайну сайта 3PL.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текста: пользовательская презентация 3pl-russia (3).pdf. Текст отредактирован для краткости без изменения смысла.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данных: пользовательская презентация 3pl-russia (3).pdf. Фотография из утверждённого комплекта материалов нового 3PL-сайта.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данных: пользовательская презентация 3pl-russia (3).pdf. Фотография из утверждённого комплекта материалов нового 3PL-сайта.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данных: пользовательская презентация 3pl-russia (3).pdf. Фотография из утверждённого комплекта материалов нового 3PL-сайта.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данных: пользовательская презентация 3pl-russia (3).pdf. Фотография из утверждённого комплекта материалов нового 3PL-сайта.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основной идеи: пользовательская презентация 3pl-russia (3).pdf. Формулировки адаптированы под новый дизайн и деловой стиль.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услуг и описаний: пользовательская презентация 3pl-russia (3).pdf. Термин 'стекировка' исправлен на 'стикеровка'.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услуг и описаний: пользовательская презентация 3pl-russia (3).pdf. Текст сокращён для экранной читаемости.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Контактные данные взяты из пользовательской презентации 3pl-russia (3).pdf.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47c4507ffa48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6bc988bb08747f2" /><Relationship Type="http://schemas.openxmlformats.org/officeDocument/2006/relationships/slideLayout" Target="/ppt/slideLayouts/slideLayout1.xml" Id="R1c8a17cff4ef44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c8a17cff4ef44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b50784d9444171" /><Relationship Type="http://schemas.openxmlformats.org/officeDocument/2006/relationships/image" Target="/ppt/media/image.png" Id="R5469f8e4fba64d28" /><Relationship Type="http://schemas.openxmlformats.org/officeDocument/2006/relationships/image" Target="/ppt/media/image2.png" Id="Rffd789aa24b94132" /><Relationship Type="http://schemas.openxmlformats.org/officeDocument/2006/relationships/notesSlide" Target="/ppt/notesSlides/notesSlide1.xml" Id="Rd785dbb95b27406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841d12aa644a63" /><Relationship Type="http://schemas.openxmlformats.org/officeDocument/2006/relationships/image" Target="/ppt/media/image.jpeg" Id="Rcc9a98c7759d4c45" /><Relationship Type="http://schemas.openxmlformats.org/officeDocument/2006/relationships/image" Target="/ppt/media/image3.png" Id="R5c23f0f106334523" /><Relationship Type="http://schemas.openxmlformats.org/officeDocument/2006/relationships/notesSlide" Target="/ppt/notesSlides/notesSlide2.xml" Id="R1bfc33fea90b48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96c6ea00a84f29" /><Relationship Type="http://schemas.openxmlformats.org/officeDocument/2006/relationships/image" Target="/ppt/media/image2.jpeg" Id="R38ad47786a2f45d0" /><Relationship Type="http://schemas.openxmlformats.org/officeDocument/2006/relationships/image" Target="/ppt/media/image4.png" Id="R5514784e2b7c436a" /><Relationship Type="http://schemas.openxmlformats.org/officeDocument/2006/relationships/notesSlide" Target="/ppt/notesSlides/notesSlide3.xml" Id="R1f1c52cad766473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1ac5e625dd403e" /><Relationship Type="http://schemas.openxmlformats.org/officeDocument/2006/relationships/image" Target="/ppt/media/image3.jpeg" Id="R24a1cf1246674407" /><Relationship Type="http://schemas.openxmlformats.org/officeDocument/2006/relationships/image" Target="/ppt/media/image5.png" Id="Rdbd777c306b94131" /><Relationship Type="http://schemas.openxmlformats.org/officeDocument/2006/relationships/notesSlide" Target="/ppt/notesSlides/notesSlide4.xml" Id="Re920d62504a7415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5273b6424c4bba" /><Relationship Type="http://schemas.openxmlformats.org/officeDocument/2006/relationships/image" Target="/ppt/media/image4.jpeg" Id="R98e36978168b49ad" /><Relationship Type="http://schemas.openxmlformats.org/officeDocument/2006/relationships/image" Target="/ppt/media/image6.png" Id="R1f80998cf8e14256" /><Relationship Type="http://schemas.openxmlformats.org/officeDocument/2006/relationships/notesSlide" Target="/ppt/notesSlides/notesSlide5.xml" Id="R6bec20e263434b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fa0312e3d44ce0" /><Relationship Type="http://schemas.openxmlformats.org/officeDocument/2006/relationships/image" Target="/ppt/media/image5.jpeg" Id="R56bc46d0519d4221" /><Relationship Type="http://schemas.openxmlformats.org/officeDocument/2006/relationships/image" Target="/ppt/media/image7.png" Id="Rb4a322d1ea744f39" /><Relationship Type="http://schemas.openxmlformats.org/officeDocument/2006/relationships/notesSlide" Target="/ppt/notesSlides/notesSlide6.xml" Id="Rec833a1ba0cd40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899aa574af4e27" /><Relationship Type="http://schemas.openxmlformats.org/officeDocument/2006/relationships/image" Target="/ppt/media/image6.jpeg" Id="R856f38da513e4545" /><Relationship Type="http://schemas.openxmlformats.org/officeDocument/2006/relationships/image" Target="/ppt/media/image8.png" Id="R46ce103fd7ec4820" /><Relationship Type="http://schemas.openxmlformats.org/officeDocument/2006/relationships/notesSlide" Target="/ppt/notesSlides/notesSlide7.xml" Id="R72eaad74bc5d46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620d1823094540" /><Relationship Type="http://schemas.openxmlformats.org/officeDocument/2006/relationships/image" Target="/ppt/media/image7.jpeg" Id="R6c7bc360954a4dbb" /><Relationship Type="http://schemas.openxmlformats.org/officeDocument/2006/relationships/notesSlide" Target="/ppt/notesSlides/notesSlide8.xml" Id="R26ee814daa3044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a6395f7a4d4ada" /><Relationship Type="http://schemas.openxmlformats.org/officeDocument/2006/relationships/image" Target="/ppt/media/image8.jpeg" Id="Rd45cc7f4a4484773" /><Relationship Type="http://schemas.openxmlformats.org/officeDocument/2006/relationships/notesSlide" Target="/ppt/notesSlides/notesSlide9.xml" Id="R7f4a1faa9b934e0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6a3cefc1664321" /><Relationship Type="http://schemas.openxmlformats.org/officeDocument/2006/relationships/image" Target="/ppt/media/image9.png" Id="R86c076c253f14d95" /><Relationship Type="http://schemas.openxmlformats.org/officeDocument/2006/relationships/image" Target="/ppt/media/image10.png" Id="R37236ca65f724f26" /><Relationship Type="http://schemas.openxmlformats.org/officeDocument/2006/relationships/notesSlide" Target="/ppt/notesSlides/notesSlide10.xml" Id="R93bf9b8704bd42d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69f8e4fba64d2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2DEE79-77CC-4EBF-BB83-E9357F312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927">
                  <a:alpha val="97000"/>
                </a:srgbClr>
              </a:gs>
              <a:gs pos="50000">
                <a:srgbClr val="071927">
                  <a:alpha val="82000"/>
                </a:srgbClr>
              </a:gs>
              <a:gs pos="100000">
                <a:srgbClr val="071927">
                  <a:alpha val="3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769A76-A1E6-44E6-A7C3-357690E1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42900"/>
            <a:ext cx="302895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d789aa24b94132"/>
          <a:stretch xmlns:a="http://schemas.openxmlformats.org/drawingml/2006/main"/>
        </p:blipFill>
        <p:spPr>
          <a:xfrm xmlns:a="http://schemas.openxmlformats.org/drawingml/2006/main">
            <a:off x="950765" y="419100"/>
            <a:ext cx="2118019" cy="5524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8466F2-F0CD-4FCC-AC14-0450B9657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95475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115BA3-AFA4-47F8-8A4C-01AD3725B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809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СОБСТВЕННЫЕ СКЛАДСКИЕ ПЛОЩАДКИ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037547-8473-49F3-A1D8-8DFE1E70A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78105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4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Ответственное хранение</a:t>
            </a:r>
          </a:p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4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для вашего бизнеса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740C2E-8497-4D49-8C1D-1BD216460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0"/>
            <a:ext cx="628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Приёмка, хранение, складская обработка и отгрузка товара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238FAC-EA85-4D79-8AC7-1E6391FE5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7905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767A98-87C7-42B4-8D4B-FAAFDF715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19700"/>
            <a:ext cx="790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КРАСНОДАР   МОСКВА   РОСТОВ-НА-ДОНУ   СИМФЕРОПОЛЬ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D10AB0-06E4-4AB8-9A14-4401AC5F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4362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3pl-russia.ru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CEC38C-E0D5-43BB-9C66-D680DD03D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43625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8006021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9a98c7759d4c45"/>
          <a:srcRect xmlns:a="http://schemas.openxmlformats.org/drawingml/2006/main" l="3704" t="0" r="370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762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91B554-1D51-411E-9031-F5FDA65C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7625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927">
                  <a:alpha val="72000"/>
                </a:srgbClr>
              </a:gs>
              <a:gs pos="62000">
                <a:srgbClr val="071927">
                  <a:alpha val="5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0AC9C7-7C89-45C2-A619-83A9CECF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323850"/>
            <a:ext cx="264795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23f0f106334523"/>
          <a:stretch xmlns:a="http://schemas.openxmlformats.org/drawingml/2006/main"/>
        </p:blipFill>
        <p:spPr>
          <a:xfrm xmlns:a="http://schemas.openxmlformats.org/drawingml/2006/main">
            <a:off x="588815" y="400050"/>
            <a:ext cx="2118019" cy="5524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E3AE6D-9699-4D64-B917-CF9A8820A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33950"/>
            <a:ext cx="3714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254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От приёмки</a:t>
            </a:r>
          </a:p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до отгрузки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2C990-27F3-47CE-B3B9-01A86A85A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943600"/>
            <a:ext cx="3695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Полная материальная ответственность за товар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014141-7AC8-48A5-8EB7-97BA1FA60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9C7343-D5DC-4650-9108-59CC6A1A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4953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ОТВЕТСТВЕННОЕ ХРАНЕНИЕ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AFC712-4A7C-4805-B2BF-A452CCF62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876300"/>
            <a:ext cx="6096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Склад без лишних постоянных расходов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56A8B3-E64B-4E24-848E-1A625833C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095500"/>
            <a:ext cx="5905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Услуга ответственного хранения помогает сократить операционные издержки. Мы принимаем товар, контролируем его размещение и отвечаем за сохранность до момента отгрузки.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C07CD2-73F5-4158-928B-D71E93D9A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476625"/>
            <a:ext cx="590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AA4B4F-305B-452B-9E95-F7A0963A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909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ЭКОНОМИЯ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5B304B-64B3-4E36-8D57-E27B75AC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7670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Без собственного склада, коммунальных платежей и постоянного складского штата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7DB479-B8DC-4243-A647-1BB22A76D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73392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ПОРЯДОК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F9E970-34DA-4ACE-971D-817CBC24F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19675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Контроль температуры и влажности, круглосуточная охрана и видеонаблюдение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E5B506-4188-4D66-89F8-B60B2DBF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769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КОНТРОЛЬ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920F99-160B-47D3-9422-61E4158F3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9626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Учёт каждой единицы продукции и прозрачное движение запасов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795392-FA14-4DC4-9F58-5DB238F1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4770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7652225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6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ad47786a2f45d0"/>
          <a:srcRect xmlns:a="http://schemas.openxmlformats.org/drawingml/2006/main" l="16146" t="0" r="1614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3B8F41-C473-4F64-BDD3-5E5DD7980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927">
                  <a:alpha val="65000"/>
                </a:srgbClr>
              </a:gs>
              <a:gs pos="58000">
                <a:srgbClr val="071927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8E7E14-515B-4495-888D-BA619DE21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285750"/>
            <a:ext cx="2695575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14784e2b7c436a"/>
          <a:stretch xmlns:a="http://schemas.openxmlformats.org/drawingml/2006/main"/>
        </p:blipFill>
        <p:spPr>
          <a:xfrm xmlns:a="http://schemas.openxmlformats.org/drawingml/2006/main">
            <a:off x="650728" y="361950"/>
            <a:ext cx="2118019" cy="5524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89AFE5-E83E-4491-9AB5-9BE640F03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86375"/>
            <a:ext cx="514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Краснодар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9AF460-C0FD-4713-98E9-6AE14F36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86450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Краснодарский край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061602-B67D-48E9-AD75-5D6E5C69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600075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548D42-4536-4F09-B7E1-E106A5CC8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5143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НАШИ СКЛАДЫ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C3F275-1157-4421-8DED-A2C83D3A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8953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Краснодар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48DEB4-9E24-4098-AB72-2B6B4FAA6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676400"/>
            <a:ext cx="7048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D29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AE18C1-F08F-44A6-9085-E8AED324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724025"/>
            <a:ext cx="704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Класс 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83666D-A8FD-411E-B263-D3A1A896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3241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8 500 м²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6038CD-7B80-4368-918B-5580BB6B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7527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общая площадь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246015-D633-4BDA-B45B-BD7208A9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241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12 500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21BB92-B6C1-4786-A395-4CCB375E7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7527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паллетомест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B09A62-7807-4A30-B378-5B188F71F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3528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F711BB-CD87-4308-BE09-DFDFCADD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7814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доков приёмки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9170FD-5B91-4843-B760-5B3790236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3528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610342-55D3-4D51-8E87-4081CF8F1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7814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доков отгрузки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2E868C-91C7-47EB-A8F8-DACD5F0EF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47675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CFD3F0-3D57-443E-9CB4-C14CADE93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74345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АДРЕС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DE951F-AE74-41A0-BAF2-8002E503C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048250"/>
            <a:ext cx="447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х. Октябрьский, ул. Живописная, 72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6264EC-1EF1-40FB-8E06-035BA0CF1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2865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731919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6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a1cf1246674407"/>
          <a:srcRect xmlns:a="http://schemas.openxmlformats.org/drawingml/2006/main" l="16146" t="0" r="1614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BCD29-B604-4842-8A2B-03EAF49F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927">
                  <a:alpha val="65000"/>
                </a:srgbClr>
              </a:gs>
              <a:gs pos="58000">
                <a:srgbClr val="071927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9D026B-AAA8-4A4D-BCF2-D9809ABAA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285750"/>
            <a:ext cx="2695575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d777c306b94131"/>
          <a:stretch xmlns:a="http://schemas.openxmlformats.org/drawingml/2006/main"/>
        </p:blipFill>
        <p:spPr>
          <a:xfrm xmlns:a="http://schemas.openxmlformats.org/drawingml/2006/main">
            <a:off x="650728" y="361950"/>
            <a:ext cx="2118019" cy="5524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52C62C-1298-43AE-94D9-C315E187D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86375"/>
            <a:ext cx="514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Москва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5E7C43-6561-40A5-B3DF-6B74D957E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86450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Подольск, Московская область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D6E5D6-0DBB-4BCE-AB4B-2AC3BEAA8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600075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FD4F58-9576-43E5-9070-374548B95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5143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НАШИ СКЛАДЫ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8D684E-494F-4C77-B756-E96C63AB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8953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Москва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9E10EA-2E3F-4208-880B-A2BA985FD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676400"/>
            <a:ext cx="7048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D29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9EBBF3-D90C-4F72-9514-B9363BB7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724025"/>
            <a:ext cx="704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Класс 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A9EA15-160B-49C2-97C8-0F33301B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3241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9 000 м²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E52F74-1609-4C36-B7B5-10BB07E25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7527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общая площадь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B3692C-9D74-4B3A-B433-48D0A0CB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241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13 200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548BD3-87BB-48E0-B228-A1DD0DEF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7527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паллетомест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07BE16-0175-4E94-AA42-A2ED16B24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3528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2522F2-86C5-4A3A-B1E1-2B6F1857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7814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доков приёмки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5EDB99-39CF-4335-9D06-EE1240493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3528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252359-FB34-45A4-8783-C47737AD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7814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доков отгрузки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F03990-B7AE-42AE-A1C9-4E4A0B309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47675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AD2951-B794-40FF-8DB8-F7963DB3B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74345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АДРЕС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29A9A9-7255-4FB0-BE03-B91603D4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048250"/>
            <a:ext cx="447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Московская область, г. Подольск, Поливановская улица, 9к1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2EAE24-C863-4771-B040-1ED4F0984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2865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855505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6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e36978168b49ad"/>
          <a:srcRect xmlns:a="http://schemas.openxmlformats.org/drawingml/2006/main" l="16146" t="0" r="1614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2CE067-8E66-4E24-9B01-3DB971001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927">
                  <a:alpha val="65000"/>
                </a:srgbClr>
              </a:gs>
              <a:gs pos="58000">
                <a:srgbClr val="071927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BBB39C-28F4-4AB8-B44C-9237B60C0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285750"/>
            <a:ext cx="2695575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80998cf8e14256"/>
          <a:stretch xmlns:a="http://schemas.openxmlformats.org/drawingml/2006/main"/>
        </p:blipFill>
        <p:spPr>
          <a:xfrm xmlns:a="http://schemas.openxmlformats.org/drawingml/2006/main">
            <a:off x="650728" y="361950"/>
            <a:ext cx="2118019" cy="5524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0177D0-4898-4B5E-A469-9A5094B65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86375"/>
            <a:ext cx="514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Ростов-на-Дону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3B3931-5791-41B8-A596-504529F9E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86450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Ростовская область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0DB805-8509-4A6F-8EB4-D133E109D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600075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432B0A-D880-4968-8C3A-C1A2C142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5143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НАШИ СКЛАДЫ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D15222-9F93-4DAD-908A-FD35DA2F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8953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Ростов-на-Дону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DFAF2A-58A9-4495-A76E-9C81A6BB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676400"/>
            <a:ext cx="7048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D29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056D7C-7075-4E6C-9E2E-DB274A5B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724025"/>
            <a:ext cx="704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Класс B+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412F76-1DFA-461E-BE82-56FF95FC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3241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1 500 м²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2811CA-5FDA-4E8E-9456-7B76511D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7527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общая площадь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CEDB23-6FA3-469C-989E-EDA0982C0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241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2 000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A76EC3-C312-463E-89F4-6807A546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7527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паллетомест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347F9A-D0DC-4645-85E3-BD6999A4D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3528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5E67F3-B6A8-4328-BE9D-170D2CF1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7814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доков приёмки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60A4BB-6EA3-422D-9319-5A54CB0A1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3528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C2A10F-3BD8-43C4-9CA8-63C741138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7814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доков отгрузки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B7F8CB-08CB-420B-8C44-14EA6FE9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47675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ED86A2-F66F-456D-9C31-1845D7A85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74345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АДРЕС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56F7A9-BF0D-4489-A2E9-50BA950FB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048250"/>
            <a:ext cx="447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Автодорога Ростов-на-Дону - Новошахтинск, 1-й километр, здание 4/7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82196C-C6C0-4CD4-B44B-524B7AFE8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2865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634306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6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bc46d0519d4221"/>
          <a:srcRect xmlns:a="http://schemas.openxmlformats.org/drawingml/2006/main" l="16146" t="0" r="1614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FF2BCA-087B-4DDF-9BF0-33DA3A076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927">
                  <a:alpha val="65000"/>
                </a:srgbClr>
              </a:gs>
              <a:gs pos="58000">
                <a:srgbClr val="071927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36C1EF-ECF2-4D01-832C-B4C1F7925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285750"/>
            <a:ext cx="2695575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a322d1ea744f39"/>
          <a:stretch xmlns:a="http://schemas.openxmlformats.org/drawingml/2006/main"/>
        </p:blipFill>
        <p:spPr>
          <a:xfrm xmlns:a="http://schemas.openxmlformats.org/drawingml/2006/main">
            <a:off x="650728" y="361950"/>
            <a:ext cx="2118019" cy="5524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93C3E7-D39C-4423-9B2B-539696EE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86375"/>
            <a:ext cx="514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Симферополь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C1C4AB-B809-40D6-9F0C-CF87CD95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86450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Республика Крым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10B5B-A61C-4E3D-8741-7995DC19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600075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0BFEF7-8EBA-409C-B264-E560A114E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5143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НАШИ СКЛАДЫ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E2E98E-717A-4070-AB9E-F0317C97B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8953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Симферополь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8CB988-AB20-4DCB-A340-C3361184A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676400"/>
            <a:ext cx="7048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D29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E355C7-1BB0-4C4A-9BAD-F9E302647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724025"/>
            <a:ext cx="704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Класс B+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9AFDBA-C58C-4D8A-9885-45450481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3241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1 500 м²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07D93C-D844-4922-B02B-E647EFC00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7527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общая площадь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52B25A-3D60-489F-8FED-45534006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241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2 000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F9988E-E7CF-4589-A2F2-7CDC35BF7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7527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паллетомест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641C99-9CF9-45A4-9D77-9A0E42610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3528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4F84BB-1C27-4BFB-897A-D19B25DE9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7814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доков приёмки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E35ED3-8C80-438F-AC97-9C863215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3528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E6903E-6336-49BC-84F4-CD6327EA6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7814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доков отгрузки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1EF1C3-5868-4321-B1F2-E2807C737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47675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44A9F3-3F00-4014-ACB1-0A05B172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74345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АДРЕС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1033E9-BE0D-4F8D-9214-7C7765796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048250"/>
            <a:ext cx="447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г. Симферополь, ул. Данилова, 43а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0C8A36-139A-48DA-A17C-7F945D8F7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2865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13629609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6f38da513e4545"/>
          <a:srcRect xmlns:a="http://schemas.openxmlformats.org/drawingml/2006/main" l="0" t="28906" r="0" b="2890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26C1B0-544E-4290-A240-37CD37B8B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927">
                  <a:alpha val="96000"/>
                </a:srgbClr>
              </a:gs>
              <a:gs pos="58000">
                <a:srgbClr val="071927">
                  <a:alpha val="78000"/>
                </a:srgbClr>
              </a:gs>
              <a:gs pos="100000">
                <a:srgbClr val="071927">
                  <a:alpha val="56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E91BAA-089E-4654-8F1F-C820805A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4800"/>
            <a:ext cx="283845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ce103fd7ec4820"/>
          <a:stretch xmlns:a="http://schemas.openxmlformats.org/drawingml/2006/main"/>
        </p:blipFill>
        <p:spPr>
          <a:xfrm xmlns:a="http://schemas.openxmlformats.org/drawingml/2006/main">
            <a:off x="836465" y="381000"/>
            <a:ext cx="2118019" cy="5524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DBACC4-6119-4203-8A6E-55B14380C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43075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F86692-6A91-4726-85BD-99FE9CEE6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6573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ПОДХОД К РАБОТЕ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D9BFC6-0732-43D3-A5DC-07BF139BF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6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Решения под процессы вашего бизнеса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EFC7D8-7B5A-4CC8-A962-B1CE21FA3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57500"/>
            <a:ext cx="9239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Мы не навязываем стандартную схему. Настраиваем операции, отчётность и порядок отгрузки под требования клиента.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886D61-7D5F-40C6-80C6-AE92E207E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285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AB3FBD-4230-4474-A37C-EB1D57355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672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B73CC-2F3F-4B32-ABAB-C1D7F7DC4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291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Удобство работы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A29D35-AFD2-4FC2-A0B5-2F4C5DDE6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05400"/>
            <a:ext cx="285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Складской процесс учитывает ваши правила приёмки, хранения и отгрузки.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909D5C-B05D-4A02-A823-54A9A09C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00500"/>
            <a:ext cx="285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C36EE5-DBC0-4D90-B1C4-D9572346F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2672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9D5997-5F7E-4EC0-8CBF-3CC879B23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6291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Прозрачность услуг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638356-22A4-41AB-A393-FEE6F2E30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105400"/>
            <a:ext cx="285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Тариф и состав операций понятны до запуска. Контроль доступен на каждом этапе.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C8EB58-45AE-4779-A11F-0556961E9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000500"/>
            <a:ext cx="285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3D3FE0-7FBC-4451-AB33-39274312C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2672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941DC9-C826-4141-98FD-147E42919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6291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Решение задачи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5E5060-D9E4-4F84-A905-2C4B9E61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5105400"/>
            <a:ext cx="285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Берём на себя складские операции, чтобы команда клиента занималась основным бизнесом.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F1507D-F878-415F-BC94-4AA193DDB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266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C8D5DF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C8D5DF"/>
                </a:solidFill>
                <a:latin typeface="Nimbus Sans"/>
                <a:ea typeface="Nimbus Sans"/>
                <a:cs typeface="Nimbus Sans"/>
              </a:rPr>
              <a:t>3PL складская логистика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A7A9E8-A58B-40E3-BFFF-84545AA3E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C8D5DF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C8D5DF"/>
                </a:solidFill>
                <a:latin typeface="Nimbus Sans"/>
                <a:ea typeface="Nimbus Sans"/>
                <a:cs typeface="Nimbus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7536426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E783F6-29BA-462B-8273-265C716E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841C6D-CD77-4283-BC6A-CF732BEA5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72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НАШИ УСЛУГИ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2866B6-A9ED-4875-86DC-00908FFC8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Складская обработка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DFD870-E340-4610-B0CD-08A7EDB9C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266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3PL складская логистика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7C9F48-FBE3-42A9-B6CA-102D8B850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08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7bc360954a4dbb"/>
          <a:srcRect xmlns:a="http://schemas.openxmlformats.org/drawingml/2006/main" l="0" t="41319" r="0" b="413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562100"/>
            <a:ext cx="10972800" cy="1428750"/>
          </a:xfrm>
          <a:prstGeom xmlns:a="http://schemas.openxmlformats.org/drawingml/2006/main" prst="roundRect">
            <a:avLst>
              <a:gd name="adj" fmla="val 120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7D1038-D4E3-424A-80C9-EFAD24AC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1428750"/>
          </a:xfrm>
          <a:prstGeom xmlns:a="http://schemas.openxmlformats.org/drawingml/2006/main" prst="roundRect">
            <a:avLst>
              <a:gd name="adj" fmla="val 12000"/>
            </a:avLst>
          </a:prstGeom>
          <a:gradFill xmlns:a="http://schemas.openxmlformats.org/drawingml/2006/main">
            <a:gsLst>
              <a:gs pos="0">
                <a:srgbClr val="071927">
                  <a:alpha val="58000"/>
                </a:srgbClr>
              </a:gs>
              <a:gs pos="100000">
                <a:srgbClr val="071927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A40EBA-499B-4EFE-ADF6-43109AB9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24100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Комплектация, переупаковка и маркировка товара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587F96-3C67-44C5-90CF-B45A9CAC6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9B022C-E21B-41B1-8BF9-912AEB107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32861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Комплектация и сборка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5ABA7E-F9A7-4AC5-826C-9C8152E5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32861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Формируем заказы по спецификациям, проверяем сроки годности и соблюдаем требования к упаковке.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F918FF-1083-40C0-A741-16F1B7D2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3286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D81A63-82F3-4F49-AF16-CC544C75B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328612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FIFO, LIFO, FEFO, LEFO</a:t>
            </a:r>
          </a:p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Правила упаковки клиента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016343-DCFD-4698-954E-911C6FAFB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333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CC8B8A-4715-4953-B677-74DF4A016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57600"/>
            <a:ext cx="32861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Паллетирование и переупаковка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31AF2C-8C6C-4BB1-A9A4-68D7723A2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286250"/>
            <a:ext cx="32861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Переформируем груз и оперативно заменяем повреждённую упаковку или паллету.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BC9982-16FA-4A8D-BD03-1B0612CA6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600700"/>
            <a:ext cx="3286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19749E-0C76-475C-8440-10D9D224A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791200"/>
            <a:ext cx="328612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Паллетирование и переборка</a:t>
            </a:r>
          </a:p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Стреппинг и переупаковка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825AB8-8DBC-44E8-B7BC-C9A626228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33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49E170-D18B-495C-AA07-04E328909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57600"/>
            <a:ext cx="331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Маркировка и стикеровка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61FFEE-FE22-4801-BBE6-E5C9C67B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286250"/>
            <a:ext cx="33147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Наносим артикулы, штрихкоды, ценники и другие идентификаторы по требованиям клиента.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6B02A3-66AA-470B-8A50-5832FD33A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600700"/>
            <a:ext cx="331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9FA0CC-5BC9-475D-9097-4EBA0465E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791200"/>
            <a:ext cx="33147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QR-коды и штрихкоды</a:t>
            </a:r>
          </a:p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Термоэтикетки и риббон</a:t>
            </a:r>
          </a:p>
        </p:txBody>
      </p:sp>
    </p:spTree>
    <p:extLst>
      <p:ext uri="{BB962C8B-B14F-4D97-AF65-F5344CB8AC3E}">
        <p14:creationId xmlns:p14="http://schemas.microsoft.com/office/powerpoint/2010/main" val="3475293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6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90BB5B-DAC4-4EF5-9E39-0016EE2FC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10B0EE-64C5-4D95-ABB7-B7E95A97C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72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НАШИ УСЛУГИ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B8337D-482E-4FF2-BA39-FD8F7A33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Погрузка и контроль операций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8A5877-592F-4023-B2B8-BFF3AC88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266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3PL складская логистика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64CC30-5B16-4A23-A67D-3F907F4C5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09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5cc7f4a4484773"/>
          <a:srcRect xmlns:a="http://schemas.openxmlformats.org/drawingml/2006/main" l="0" t="41319" r="0" b="413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562100"/>
            <a:ext cx="10972800" cy="1428750"/>
          </a:xfrm>
          <a:prstGeom xmlns:a="http://schemas.openxmlformats.org/drawingml/2006/main" prst="roundRect">
            <a:avLst>
              <a:gd name="adj" fmla="val 120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E6D1FB-4F13-450A-8FD3-A9A66D00E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1428750"/>
          </a:xfrm>
          <a:prstGeom xmlns:a="http://schemas.openxmlformats.org/drawingml/2006/main" prst="roundRect">
            <a:avLst>
              <a:gd name="adj" fmla="val 12000"/>
            </a:avLst>
          </a:prstGeom>
          <a:gradFill xmlns:a="http://schemas.openxmlformats.org/drawingml/2006/main">
            <a:gsLst>
              <a:gs pos="0">
                <a:srgbClr val="071927">
                  <a:alpha val="62000"/>
                </a:srgbClr>
              </a:gs>
              <a:gs pos="100000">
                <a:srgbClr val="071927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D4A616-FE9E-4421-8FDC-3968CF4B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24100"/>
            <a:ext cx="914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Работаем с коммерческим транспортом и разными типами грузов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C2676E-A8D2-4CF6-BB0F-1393550F0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EA5AC0-CC53-476B-971A-28858B2F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32861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Уличная погрузка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CB450C-9F64-43C1-A53B-A6BE4DDE7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32861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Выполняем боковую погрузку в малотоннажный транспорт с помощью специализированной техники.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77DCD7-EE2E-49C5-8DD4-779DA5A95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3286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5E633A-6A16-4DFD-8056-6C5662E16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328612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Боковая погрузка</a:t>
            </a:r>
          </a:p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Контроль сохранности груза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DF6089-5DF7-4A11-9509-6AB27F37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333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1BD09C-6561-424A-93BA-964ADF67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57600"/>
            <a:ext cx="32861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Ручная разгрузка и погрузка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C0458C-B734-4E37-B5BC-05F0E5F7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286250"/>
            <a:ext cx="32861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Аккуратно обрабатываем товары разных габаритов: короба, мешки, бочки и крупные позиции.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3DB978-4C5C-40A2-92CD-859B02DA6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600700"/>
            <a:ext cx="3286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A952A9-2962-45A6-8392-4088612CB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791200"/>
            <a:ext cx="328612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Правильная укладка</a:t>
            </a:r>
          </a:p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Работа с разными видами тары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70AF40-1BF0-4D52-A595-112A95AA7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33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D7CC12-D1AC-48C7-A2A1-08C5F58F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57600"/>
            <a:ext cx="331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22130"/>
                </a:solidFill>
                <a:latin typeface="Nimbus Sans"/>
                <a:ea typeface="Nimbus Sans"/>
                <a:cs typeface="Nimbus Sans"/>
              </a:rPr>
              <a:t>Фото- и видеофиксация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99E0BC-6629-4984-BB09-95FB0F98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286250"/>
            <a:ext cx="33147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798A"/>
                </a:solidFill>
                <a:latin typeface="Nimbus Sans"/>
                <a:ea typeface="Nimbus Sans"/>
                <a:cs typeface="Nimbus Sans"/>
              </a:rPr>
              <a:t>Фиксируем приёмку, сборку заказа, погрузку и пломбирование в согласованном объёме.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4D312A-E1A7-4361-9021-3D875B66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600700"/>
            <a:ext cx="331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6820C3-4C53-4949-9E03-8D3A9294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791200"/>
            <a:ext cx="33147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Фото заказа, погрузки и пломбы</a:t>
            </a:r>
          </a:p>
          <a:p xmlns:a="http://schemas.openxmlformats.org/drawingml/2006/main">
            <a:pPr algn="l">
              <a:def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0D2942"/>
                </a:solidFill>
                <a:latin typeface="Nimbus Sans"/>
                <a:ea typeface="Nimbus Sans"/>
                <a:cs typeface="Nimbus Sans"/>
              </a:rPr>
              <a:t>Видео приёмки и отгрузки</a:t>
            </a:r>
          </a:p>
        </p:txBody>
      </p:sp>
    </p:spTree>
    <p:extLst>
      <p:ext uri="{BB962C8B-B14F-4D97-AF65-F5344CB8AC3E}">
        <p14:creationId xmlns:p14="http://schemas.microsoft.com/office/powerpoint/2010/main" val="17520137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D294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A77A7F-FBDE-4EFC-ACA0-A673795E2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199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942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c076c253f14d95"/>
          <a:srcRect xmlns:a="http://schemas.openxmlformats.org/drawingml/2006/main" l="27957" t="0" r="279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19900" y="0"/>
            <a:ext cx="53721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817AA1-BE4C-4B55-A1B0-B8AE906D0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0"/>
            <a:ext cx="53721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927">
                  <a:alpha val="72000"/>
                </a:srgbClr>
              </a:gs>
              <a:gs pos="72000">
                <a:srgbClr val="071927">
                  <a:alpha val="8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865A97-1547-4BB9-AE9E-8A66FEA5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42900"/>
            <a:ext cx="302895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236ca65f724f26"/>
          <a:stretch xmlns:a="http://schemas.openxmlformats.org/drawingml/2006/main"/>
        </p:blipFill>
        <p:spPr>
          <a:xfrm xmlns:a="http://schemas.openxmlformats.org/drawingml/2006/main">
            <a:off x="950765" y="419100"/>
            <a:ext cx="2118019" cy="5524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9F2CCF-54C1-49ED-ADF6-5F8360D42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00225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612E82-0712-4E8A-A511-7F30ED7D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7145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КОНТАКТЫ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1233B4-6BC2-4FF4-A32C-87573F35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5524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7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Обсудим вашу</a:t>
            </a:r>
          </a:p>
          <a:p xmlns:a="http://schemas.openxmlformats.org/drawingml/2006/main">
            <a:pPr algn="l">
              <a:defRPr sz="37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7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складскую задачу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3087CA-909C-4D21-84F5-B0C30D57D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43300"/>
            <a:ext cx="5048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8D5D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C8D5DF"/>
                </a:solidFill>
                <a:latin typeface="Nimbus Sans"/>
                <a:ea typeface="Nimbus Sans"/>
                <a:cs typeface="Nimbus Sans"/>
              </a:rPr>
              <a:t>Подготовим расчёт с учётом объёма, категории товара и необходимых операций.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A63522-A05E-4789-8EDA-56EFD5750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48200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925A20-CB4A-4DEA-9506-CEC31D6C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6B35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FF6B35"/>
                </a:solidFill>
                <a:latin typeface="Nimbus Sans"/>
                <a:ea typeface="Nimbus Sans"/>
                <a:cs typeface="Nimbus Sans"/>
              </a:rPr>
              <a:t>8 938 300-20-82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DBD046-71D9-4486-88ED-F4797F69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67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info@3pl-russia.ru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0CECA6-4DA5-4801-BFDE-FC5791F91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3pl-russia.ru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A04F9C-1305-4D1E-96B4-5199B696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DCE6EC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DCE6EC"/>
                </a:solidFill>
                <a:latin typeface="Nimbus Sans"/>
                <a:ea typeface="Nimbus Sans"/>
                <a:cs typeface="Nimbus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867936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2026-09-28T10:35:47.0530000Z</dcterms:created>
  <dcterms:modified xsi:type="dcterms:W3CDTF">2026-09-28T10:35:47.0530000Z</dcterms:modified>
</coreProperties>
</file>